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5" r:id="rId9"/>
    <p:sldId id="264" r:id="rId10"/>
    <p:sldId id="262" r:id="rId11"/>
    <p:sldId id="263" r:id="rId12"/>
  </p:sldIdLst>
  <p:sldSz cx="14630400" cy="8229600"/>
  <p:notesSz cx="8229600" cy="14630400"/>
  <p:embeddedFontLst>
    <p:embeddedFont>
      <p:font typeface="Roboto" panose="02000000000000000000" pitchFamily="2" charset="0"/>
      <p:regular r:id="rId14"/>
      <p:bold r:id="rId15"/>
    </p:embeddedFont>
    <p:embeddedFont>
      <p:font typeface="Roboto Bold" panose="02000000000000000000" pitchFamily="2" charset="0"/>
      <p:bold r:id="rId16"/>
    </p:embeddedFont>
    <p:embeddedFont>
      <p:font typeface="Roboto Medium" panose="020000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76" autoAdjust="0"/>
    <p:restoredTop sz="94610"/>
  </p:normalViewPr>
  <p:slideViewPr>
    <p:cSldViewPr snapToGrid="0" snapToObjects="1">
      <p:cViewPr>
        <p:scale>
          <a:sx n="75" d="100"/>
          <a:sy n="75" d="100"/>
        </p:scale>
        <p:origin x="73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262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3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DNS Security: Zone Transfer, DNSSEC, and Hardening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756440" y="4450556"/>
            <a:ext cx="7160282" cy="1214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lab focuses on hands-on DNS security assessment and mitigation techniques. We will use Kali Linux as the attacker and Windows Server as the victim. The DNS zone for this lab is wipro.local.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756440" y="5821561"/>
            <a:ext cx="143113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28811-Anuj Sen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2200" b="1" dirty="0">
              <a:solidFill>
                <a:srgbClr val="CFD0D8"/>
              </a:solidFill>
              <a:latin typeface="Roboto Bold" pitchFamily="34" charset="0"/>
              <a:ea typeface="Roboto Bold" pitchFamily="34" charset="-122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</a:rPr>
              <a:t>DNS Spoofing Redirected to Malicious Domain</a:t>
            </a: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0101B3-D6FC-BB95-5A81-8C6736FB4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134" y="7750472"/>
            <a:ext cx="1905266" cy="4572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753D4D-31E5-9A95-AE06-404207D7A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6280190" cy="39703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FFB88A-D800-29C7-0191-2C696CE58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59223"/>
            <a:ext cx="6280191" cy="37790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252" y="567452"/>
            <a:ext cx="7704296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DNS Security Monitoring and Detection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6252" y="2161342"/>
            <a:ext cx="462796" cy="462796"/>
          </a:xfrm>
          <a:prstGeom prst="roundRect">
            <a:avLst>
              <a:gd name="adj" fmla="val 1866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345" y="2199858"/>
            <a:ext cx="308491" cy="38564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74669" y="2231946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Server Logging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874669" y="2676525"/>
            <a:ext cx="7035879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DNS server logging for zone transfers, DNSSEC failures.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206252" y="3416975"/>
            <a:ext cx="462796" cy="462796"/>
          </a:xfrm>
          <a:prstGeom prst="roundRect">
            <a:avLst>
              <a:gd name="adj" fmla="val 1866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345" y="3455491"/>
            <a:ext cx="308491" cy="38564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874669" y="3487579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SIEM Integration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6874669" y="3932158"/>
            <a:ext cx="7035879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Forward DNS logs to a SIEM system for analysis.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6206252" y="4672608"/>
            <a:ext cx="462796" cy="462796"/>
          </a:xfrm>
          <a:prstGeom prst="roundRect">
            <a:avLst>
              <a:gd name="adj" fmla="val 1866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345" y="4711125"/>
            <a:ext cx="308491" cy="38564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874669" y="4743212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IDS Rules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6874669" y="5187791"/>
            <a:ext cx="7035879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rules in IDS (e.g., Snort) to detect malicious queries.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6206252" y="5928241"/>
            <a:ext cx="462796" cy="462796"/>
          </a:xfrm>
          <a:prstGeom prst="roundRect">
            <a:avLst>
              <a:gd name="adj" fmla="val 1866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3345" y="5966758"/>
            <a:ext cx="308491" cy="38564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874669" y="5998845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Regular Audits</a:t>
            </a:r>
            <a:endParaRPr lang="en-US" sz="2000" dirty="0"/>
          </a:p>
        </p:txBody>
      </p:sp>
      <p:sp>
        <p:nvSpPr>
          <p:cNvPr id="19" name="Text 12"/>
          <p:cNvSpPr/>
          <p:nvPr/>
        </p:nvSpPr>
        <p:spPr>
          <a:xfrm>
            <a:off x="6874669" y="6443424"/>
            <a:ext cx="7035879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Conduct periodic security assessments of DNS infrastructure.</a:t>
            </a: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6206252" y="7003852"/>
            <a:ext cx="7704296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monitoring and logging are vital for early detection of DNS-related security incidents.</a:t>
            </a:r>
            <a:endParaRPr lang="en-US" sz="16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9DCD6F-14AC-B0E6-55F5-84F25B7F55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25134" y="7750472"/>
            <a:ext cx="1905266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474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184" y="3185160"/>
            <a:ext cx="5094923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3184" y="4127540"/>
            <a:ext cx="6500098" cy="1189553"/>
          </a:xfrm>
          <a:prstGeom prst="roundRect">
            <a:avLst>
              <a:gd name="adj" fmla="val 719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24520" y="4338876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DNS Criticality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4520" y="4779645"/>
            <a:ext cx="6077426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DNS security is critical for network integrity and confidentiality.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6998" y="4127540"/>
            <a:ext cx="6500217" cy="1189553"/>
          </a:xfrm>
          <a:prstGeom prst="roundRect">
            <a:avLst>
              <a:gd name="adj" fmla="val 719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28334" y="4338876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Threats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28334" y="4779645"/>
            <a:ext cx="6077545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Zone transfers, DNS spoofing, and DDoS are significant threats.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3184" y="5520809"/>
            <a:ext cx="6500098" cy="1515666"/>
          </a:xfrm>
          <a:prstGeom prst="roundRect">
            <a:avLst>
              <a:gd name="adj" fmla="val 564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24520" y="5732145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DNSSEC Value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24520" y="6172914"/>
            <a:ext cx="6077426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DNSSEC provides strong authentication and data integrity.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16998" y="5520809"/>
            <a:ext cx="6500217" cy="1515666"/>
          </a:xfrm>
          <a:prstGeom prst="roundRect">
            <a:avLst>
              <a:gd name="adj" fmla="val 564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28334" y="5732145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Proactive Defense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28334" y="6172914"/>
            <a:ext cx="6077545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Monitoring, logging, and regular audits are essential for hardening Windows DNS servers using ACLs for Zone Transfers.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13184" y="7265670"/>
            <a:ext cx="13204031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Effective DNS security requires a multi-layered approach, combining prevention, detection, and ongoing maintenance.</a:t>
            </a:r>
            <a:endParaRPr lang="en-US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EDD5E0-DE20-4D84-BB6B-6E974EE88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5134" y="7750472"/>
            <a:ext cx="1905266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09599" y="926425"/>
            <a:ext cx="9056846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Lab Setup and DNS Security Overview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599" y="1920240"/>
            <a:ext cx="537210" cy="5372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09599" y="2726055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Attacker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4409599" y="3190637"/>
            <a:ext cx="2977158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Kali Linux with tools like </a:t>
            </a:r>
            <a:r>
              <a:rPr lang="en-US" sz="16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dig</a:t>
            </a: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6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nslookup</a:t>
            </a: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6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dnsrecon</a:t>
            </a: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362" y="1920240"/>
            <a:ext cx="537210" cy="5372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5362" y="2726055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Victim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55362" y="3190637"/>
            <a:ext cx="2977158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Windows Server 2022 running DNS service, </a:t>
            </a:r>
            <a:r>
              <a:rPr lang="en-US" sz="16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wipro.local</a:t>
            </a: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configured.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1124" y="1920240"/>
            <a:ext cx="537210" cy="5372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901124" y="2726055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Concerns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10901124" y="3190637"/>
            <a:ext cx="2977277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Zone Transfers, DNS Spoofing/Cache Poisoning, DDoS attacks.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9599" y="4759404"/>
            <a:ext cx="537210" cy="53721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409599" y="5565219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Defense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4409599" y="6029801"/>
            <a:ext cx="2977158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DNSSEC, Access Control Lists (ACLs), Monitoring.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4409599" y="6959203"/>
            <a:ext cx="9468802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the setup and common threats is crucial for effective DNS security.</a:t>
            </a:r>
            <a:endParaRPr lang="en-US" sz="16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9136F51-F5CE-23C2-BF72-AB9F5B9F5C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25134" y="7750472"/>
            <a:ext cx="1905266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0778" y="903565"/>
            <a:ext cx="7655362" cy="655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Zone Transfer Attack (Offensive)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778" y="1873925"/>
            <a:ext cx="1049060" cy="12589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79625" y="2083713"/>
            <a:ext cx="2622828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Objective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79625" y="2537341"/>
            <a:ext cx="6416397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Retrieve entire DNS zone file from </a:t>
            </a:r>
            <a:r>
              <a:rPr lang="en-US" sz="16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wipro.local</a:t>
            </a: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778" y="3132892"/>
            <a:ext cx="1049060" cy="20268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79625" y="3342680"/>
            <a:ext cx="2622828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Kali Linux Steps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479625" y="3796308"/>
            <a:ext cx="6416397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dig axfr wipro.local @192.168.205.128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7479625" y="4205288"/>
            <a:ext cx="6416397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nslookup</a:t>
            </a: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Use </a:t>
            </a:r>
            <a:r>
              <a:rPr lang="en-US" sz="16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ls -d wipro.local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7479625" y="4614267"/>
            <a:ext cx="6416397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dnsrecon -d wipro.local -t axfr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778" y="5159693"/>
            <a:ext cx="1049060" cy="125896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79625" y="5369481"/>
            <a:ext cx="2622828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Expected Outcome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7479625" y="5823109"/>
            <a:ext cx="6416397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Successful transfer reveals hostnames, IPs, and DNS structure.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6220778" y="6654641"/>
            <a:ext cx="7675245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commands illustrate how an attacker can leverage misconfigured DNS servers to gain valuable network information.</a:t>
            </a:r>
            <a:endParaRPr lang="en-US" sz="16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68F328-14C7-48FB-5BDA-5976EB11F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25134" y="7750472"/>
            <a:ext cx="1905266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0739"/>
            <a:ext cx="93485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Zone Transfer Protection (Defensive)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13146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2767251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539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DNS Manager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030379"/>
            <a:ext cx="51350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 properties of DNS server -&gt; Zone Transfers.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604855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733443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187547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Disable/Restrict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450675"/>
            <a:ext cx="679013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Disable or restrict "Allow Zone Transfers" to authorized servers only.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025152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153739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607844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380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ACLs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5870972"/>
            <a:ext cx="48798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Specify allowed IPs/networks for zone transfers.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7158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Proper configuration on the Windows Server is crucial to prevent unauthorized zone transfers. Regular audits reinforce security.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0FDE03C-61AE-6C46-AA61-565C0A943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5134" y="7750472"/>
            <a:ext cx="1905266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878399-9BDB-CA3A-CC22-E4A07D5D8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391"/>
            <a:ext cx="14630400" cy="7782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7B1ED7-BB66-7BFF-17EF-DE5503E3F07A}"/>
              </a:ext>
            </a:extLst>
          </p:cNvPr>
          <p:cNvSpPr txBox="1"/>
          <p:nvPr/>
        </p:nvSpPr>
        <p:spPr>
          <a:xfrm>
            <a:off x="0" y="78059"/>
            <a:ext cx="1420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Start -&gt; DNS -&gt; Forward Lookup Zones -&gt; Right click </a:t>
            </a:r>
            <a:r>
              <a:rPr lang="en-US" dirty="0" err="1"/>
              <a:t>wipro.local</a:t>
            </a:r>
            <a:r>
              <a:rPr lang="en-US" dirty="0"/>
              <a:t> -&gt; Properties -&gt; Zone Transfer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4505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88349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Implementing DNSSEC (Defensive)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55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Sign the Zone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42880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Right-click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wipro.local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zone in DNS Manager -&gt; DNSSEC.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286750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55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Configure Parameters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042880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recommended defaults like RSA/SHA-256 for signing.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256002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005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Generate Keys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49544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Key Signing Key (KSK) and Zone Signing Key (ZSK).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481876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005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Publish Records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495449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Distribute trust anchors (DS records) for validation.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093375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DNSSEC adds a layer of cryptographic security to DNS data. It ensures data authenticity and integrity against tampering.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6DB5828-E893-742E-3945-5482A0C03F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25134" y="7750472"/>
            <a:ext cx="1905266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371" y="533757"/>
            <a:ext cx="8999101" cy="606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DNSSEC Validation (Offensive/Defensive)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9371" y="1625560"/>
            <a:ext cx="242637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Offensive (Kali)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679371" y="2122884"/>
            <a:ext cx="6399014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Attempt DNS spoofing using tools like </a:t>
            </a:r>
            <a:r>
              <a:rPr lang="en-US" sz="15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ettercap</a:t>
            </a: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15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arpspoof</a:t>
            </a: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Observe failed validation.</a:t>
            </a: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71" y="2962275"/>
            <a:ext cx="6399014" cy="437816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59635" y="1625560"/>
            <a:ext cx="242637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Defensive (Windows)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559635" y="2122884"/>
            <a:ext cx="6399014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DNSSEC validation is enabled on resolvers. Use PowerShell command: </a:t>
            </a:r>
            <a:r>
              <a:rPr lang="en-US" sz="15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Get-DnsClientGlobalSetting</a:t>
            </a: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5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635" y="2962275"/>
            <a:ext cx="6399014" cy="437816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9371" y="7777163"/>
            <a:ext cx="13271659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Validation is key to DNSSEC's effectiveness. Attackers will fail when validation is active.</a:t>
            </a:r>
            <a:endParaRPr lang="en-US" sz="15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C1E01E-005C-85BF-BE43-974399ABE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5134" y="7750472"/>
            <a:ext cx="1905266" cy="457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899106-C0B0-8C57-A321-2E3C7C8A9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1315"/>
            <a:ext cx="7225990" cy="44503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ADA485-0A0B-2714-9D66-F821DB620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5990" y="2911314"/>
            <a:ext cx="7404410" cy="44503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892542-4465-8DA9-E54B-28A39699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47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E9778-79AF-8F6F-2924-1BB42CFF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60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574</Words>
  <Application>Microsoft Office PowerPoint</Application>
  <PresentationFormat>Custom</PresentationFormat>
  <Paragraphs>78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Roboto Medium</vt:lpstr>
      <vt:lpstr>Arial</vt:lpstr>
      <vt:lpstr>Roboto Bold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Anuj Sen</cp:lastModifiedBy>
  <cp:revision>13</cp:revision>
  <dcterms:created xsi:type="dcterms:W3CDTF">2025-06-10T20:15:40Z</dcterms:created>
  <dcterms:modified xsi:type="dcterms:W3CDTF">2025-06-11T09:03:11Z</dcterms:modified>
</cp:coreProperties>
</file>